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3" r:id="rId16"/>
    <p:sldId id="270" r:id="rId17"/>
    <p:sldId id="271" r:id="rId18"/>
    <p:sldId id="272" r:id="rId19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1" autoAdjust="0"/>
    <p:restoredTop sz="90025" autoAdjust="0"/>
  </p:normalViewPr>
  <p:slideViewPr>
    <p:cSldViewPr snapToGrid="0" snapToObjects="1">
      <p:cViewPr varScale="1">
        <p:scale>
          <a:sx n="32" d="100"/>
          <a:sy n="32" d="100"/>
        </p:scale>
        <p:origin x="53" y="6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8432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18</Words>
  <Application>Microsoft Office PowerPoint</Application>
  <PresentationFormat>사용자 지정</PresentationFormat>
  <Paragraphs>18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Windows 사용자</cp:lastModifiedBy>
  <cp:revision>13</cp:revision>
  <dcterms:created xsi:type="dcterms:W3CDTF">2022-01-09T16:46:12Z</dcterms:created>
  <dcterms:modified xsi:type="dcterms:W3CDTF">2022-01-26T01:16:57Z</dcterms:modified>
</cp:coreProperties>
</file>